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57" r:id="rId5"/>
    <p:sldId id="258" r:id="rId6"/>
    <p:sldId id="259" r:id="rId7"/>
    <p:sldId id="260" r:id="rId8"/>
    <p:sldId id="261" r:id="rId9"/>
    <p:sldId id="266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CC21-DD8E-4973-A5F8-673FC8826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82B2F-CD22-47E2-ACA4-F1188C1C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53EC1-1ECA-4AF3-83C6-0752C1B1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4EF14-D406-4DD7-9B9E-1454E5EFA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BAA28-D6BA-4056-BD79-A10B23B8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93B6-9DE9-49A5-B4D2-95A25685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452A7-05D1-41A7-B1D2-DF6AD73E7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AC60-AD3A-4478-95C2-C53CAF75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28289-A8A0-46FD-A9CC-DD2786A6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BE462-24FC-4A25-AE65-4795B78B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1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739482-A039-4DFF-88E2-67E245ABB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4B6D2-AF4B-431D-8337-180EB589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0F7E1-8D90-465D-A9F3-F58A1FEF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2C3A7-6D7F-4290-AFB5-56B75D54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4EFB1-7F46-4161-95A3-81974D8A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6726-5BFF-4771-A6C5-2A86B15D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C26FF-2DC4-412D-852A-115D3D84E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6A377-F475-4DBD-96E6-7E3DA5A5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D82A3-6AAB-4B84-8DA6-BE04C6D4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983F0-22FE-4447-A7B0-7D781F66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D7FC9-7671-4890-B030-BBC1670B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03D3C-E5A2-4146-8CCF-6C3A155A9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725D3-25A8-4F42-BB35-C03DA99B4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2A1EC-6686-44A6-B965-56EE2070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5DCC3-7F34-4DBE-8A4E-2C9365A9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7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9C9A-2C66-4442-83AA-07CB2E38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5EBF-AF83-4E79-901E-5AF931204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6CD70-D89A-48AF-84F1-780EEDFB7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BFF-AF33-4395-8804-625245DD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F162-B610-4AD4-91DC-DED87B4D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8FA99-D2A7-4F89-BBBF-A6A24462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1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34E1-133F-4B2B-BF73-613EC1B5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D3636-DE15-4E34-A47D-F816CCE24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EB72B-C213-40B8-9ABF-6E6C2A04E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7775E-B6BA-44A1-B15B-AF5742859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3211D-EDFE-437C-AC84-17E7BB317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557E64-BBB0-4FD8-AEA9-99E3554BE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4BC10-328F-4CAF-9D7D-DE140742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0E255-6585-43D8-811A-6CD660BC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000B-F815-4C46-B033-438D6E6A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4C599-3D96-4B1C-BE7E-EB3C48911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9499B-AA63-4A0B-9839-8A5EF87C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5045B-FA4D-48AA-BE0E-9AE50274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750EA1-147F-4795-962A-DFEEEAF4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64BAE-1CB3-4002-B791-F16729B0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64BDC-2369-4BA5-980A-8DFB266F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4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51427-C991-4750-8B55-326CC188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22FEF-659E-4E36-B3E4-050137659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C71E2-DFBD-4033-A0EA-8A0532631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6E555-4AD4-4019-B3D3-D8407626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612FE-5324-42E4-94AC-AC59A28E6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EC23F-08CC-4078-9408-BF72118B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4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574D-5EB1-4C75-B45A-7104AE353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B6E90-A579-4796-96E4-148FB7ED3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3FD72A-A3B2-4A7A-B574-B02105CEB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4EF43-61AB-4FDB-9758-EF70A546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147F8-836E-4318-B08D-9014C218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4D82F-8DA0-4F6A-B3B0-DF16D278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7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99670-61E2-4D6E-87EA-BDB9E830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5CD5B-5DBE-4F1A-8A02-00D84ABD8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C973C-5A53-42EF-B1D1-111B3D6C8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C5475-55B5-4BBB-8171-F278EBFB76C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58B9C-54AD-4424-A344-F24F4A3C0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31031-0F77-4423-9BD1-42EC024DE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31E52-A7BD-470C-8D4C-827D8FE3C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8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5240-AF37-4DAA-B8B9-874426B6C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INFLUENT PUMP STATION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69304-C674-423F-9850-9325A00F0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SC-0R</a:t>
            </a:r>
          </a:p>
          <a:p>
            <a:r>
              <a:rPr lang="en-US" sz="4000" dirty="0"/>
              <a:t>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312681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EBC54-9F95-41FD-9BA0-89B1B4A77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14" y="4438"/>
            <a:ext cx="5140171" cy="6853562"/>
          </a:xfrm>
        </p:spPr>
      </p:pic>
    </p:spTree>
    <p:extLst>
      <p:ext uri="{BB962C8B-B14F-4D97-AF65-F5344CB8AC3E}">
        <p14:creationId xmlns:p14="http://schemas.microsoft.com/office/powerpoint/2010/main" val="233203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2944-FE95-4C9E-A55C-06824164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DA05E-01B5-4FA8-9567-CB3FF296A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22288" r="5572" b="11242"/>
          <a:stretch/>
        </p:blipFill>
        <p:spPr>
          <a:xfrm>
            <a:off x="236738" y="1001"/>
            <a:ext cx="11718524" cy="6856999"/>
          </a:xfrm>
        </p:spPr>
      </p:pic>
    </p:spTree>
    <p:extLst>
      <p:ext uri="{BB962C8B-B14F-4D97-AF65-F5344CB8AC3E}">
        <p14:creationId xmlns:p14="http://schemas.microsoft.com/office/powerpoint/2010/main" val="338809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E569B0-7B14-4871-9912-FA8B89956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6696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A30865-54EC-477E-B391-F8150B420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88236" y="0"/>
            <a:ext cx="8815527" cy="6611645"/>
          </a:xfrm>
        </p:spPr>
      </p:pic>
    </p:spTree>
    <p:extLst>
      <p:ext uri="{BB962C8B-B14F-4D97-AF65-F5344CB8AC3E}">
        <p14:creationId xmlns:p14="http://schemas.microsoft.com/office/powerpoint/2010/main" val="403982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A5974-DF84-4777-A8FB-F279E4B0C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1398" y="11097"/>
            <a:ext cx="9129204" cy="6846903"/>
          </a:xfrm>
        </p:spPr>
      </p:pic>
    </p:spTree>
    <p:extLst>
      <p:ext uri="{BB962C8B-B14F-4D97-AF65-F5344CB8AC3E}">
        <p14:creationId xmlns:p14="http://schemas.microsoft.com/office/powerpoint/2010/main" val="316498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39DD92-E341-4B89-9778-53E84D569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7382" y="840420"/>
            <a:ext cx="6877235" cy="5157925"/>
          </a:xfrm>
        </p:spPr>
      </p:pic>
    </p:spTree>
    <p:extLst>
      <p:ext uri="{BB962C8B-B14F-4D97-AF65-F5344CB8AC3E}">
        <p14:creationId xmlns:p14="http://schemas.microsoft.com/office/powerpoint/2010/main" val="46026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DEB02D-7EC3-418E-8586-C493CBAD2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0683" y="-19975"/>
            <a:ext cx="9170633" cy="6877975"/>
          </a:xfrm>
        </p:spPr>
      </p:pic>
    </p:spTree>
    <p:extLst>
      <p:ext uri="{BB962C8B-B14F-4D97-AF65-F5344CB8AC3E}">
        <p14:creationId xmlns:p14="http://schemas.microsoft.com/office/powerpoint/2010/main" val="394682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4446A7-F819-41F8-BC97-0D840C7A4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14" y="0"/>
            <a:ext cx="5140171" cy="6853562"/>
          </a:xfrm>
        </p:spPr>
      </p:pic>
    </p:spTree>
    <p:extLst>
      <p:ext uri="{BB962C8B-B14F-4D97-AF65-F5344CB8AC3E}">
        <p14:creationId xmlns:p14="http://schemas.microsoft.com/office/powerpoint/2010/main" val="307660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29E7B7-AAC7-43C1-95DC-0E8722848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61" y="0"/>
            <a:ext cx="9152878" cy="6864659"/>
          </a:xfrm>
        </p:spPr>
      </p:pic>
    </p:spTree>
    <p:extLst>
      <p:ext uri="{BB962C8B-B14F-4D97-AF65-F5344CB8AC3E}">
        <p14:creationId xmlns:p14="http://schemas.microsoft.com/office/powerpoint/2010/main" val="1235467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</Words>
  <Application>Microsoft Office PowerPoint</Application>
  <PresentationFormat>Widescreen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INFLUENT PUMP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INFLUENT PUMP STATION</dc:title>
  <dc:creator>Mikah Salsi</dc:creator>
  <cp:lastModifiedBy>Mikah Salsi</cp:lastModifiedBy>
  <cp:revision>2</cp:revision>
  <dcterms:created xsi:type="dcterms:W3CDTF">2021-09-28T17:05:32Z</dcterms:created>
  <dcterms:modified xsi:type="dcterms:W3CDTF">2021-09-29T21:21:32Z</dcterms:modified>
</cp:coreProperties>
</file>